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940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2860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891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4184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54454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834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682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6763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432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941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055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121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510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6613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321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065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51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B86EF-41A9-4D1E-ABBD-8C924CF0C6D3}" type="datetimeFigureOut">
              <a:rPr lang="en-IN" smtClean="0"/>
              <a:t>14-07-2022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B5F4A-1D04-441A-ABF8-57C2B315A8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77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REACT NATIVE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TESLA CLONE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643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137" y="404673"/>
            <a:ext cx="2821577" cy="58306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022" y="1950719"/>
            <a:ext cx="61395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>
                <a:latin typeface="Agency FB" panose="020B0503020202020204" pitchFamily="34" charset="0"/>
              </a:rPr>
              <a:t>REACT NATIVE BUILD</a:t>
            </a:r>
            <a:endParaRPr lang="en-IN" sz="5400" dirty="0">
              <a:latin typeface="Agency FB" panose="020B0503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3630" y="2874049"/>
            <a:ext cx="61221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TESLA CLONE APP BUILD ANDROID BASED</a:t>
            </a:r>
            <a:endParaRPr lang="en-IN" sz="3200" dirty="0">
              <a:latin typeface="Agency FB" panose="020B050302020202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933630" y="3913549"/>
            <a:ext cx="2401751" cy="21824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513" y="4381965"/>
            <a:ext cx="4023361" cy="14215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4728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98171" y="1558834"/>
            <a:ext cx="3866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LETS GET STARTED </a:t>
            </a:r>
            <a:endParaRPr lang="en-IN" sz="3200" dirty="0">
              <a:latin typeface="Agency FB" panose="020B0503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59132" y="2516778"/>
            <a:ext cx="583474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err="1" smtClean="0">
                <a:latin typeface="Agency FB" panose="020B0503020202020204" pitchFamily="34" charset="0"/>
              </a:rPr>
              <a:t>Intialise</a:t>
            </a:r>
            <a:r>
              <a:rPr lang="en-IN" sz="3200" dirty="0" smtClean="0">
                <a:latin typeface="Agency FB" panose="020B0503020202020204" pitchFamily="34" charset="0"/>
              </a:rPr>
              <a:t> your project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gency FB" panose="020B0503020202020204" pitchFamily="34" charset="0"/>
              </a:rPr>
              <a:t> </a:t>
            </a:r>
            <a:r>
              <a:rPr lang="en-IN" sz="3200" dirty="0" err="1" smtClean="0">
                <a:latin typeface="Agency FB" panose="020B0503020202020204" pitchFamily="34" charset="0"/>
              </a:rPr>
              <a:t>npx</a:t>
            </a:r>
            <a:r>
              <a:rPr lang="en-IN" sz="3200" dirty="0" smtClean="0">
                <a:latin typeface="Agency FB" panose="020B0503020202020204" pitchFamily="34" charset="0"/>
              </a:rPr>
              <a:t> react-native </a:t>
            </a:r>
            <a:r>
              <a:rPr lang="en-IN" sz="3200" dirty="0" err="1" smtClean="0">
                <a:latin typeface="Agency FB" panose="020B0503020202020204" pitchFamily="34" charset="0"/>
              </a:rPr>
              <a:t>init</a:t>
            </a:r>
            <a:r>
              <a:rPr lang="en-IN" sz="3200" dirty="0" smtClean="0">
                <a:latin typeface="Agency FB" panose="020B0503020202020204" pitchFamily="34" charset="0"/>
              </a:rPr>
              <a:t> </a:t>
            </a:r>
            <a:r>
              <a:rPr lang="en-IN" sz="3200" dirty="0" err="1" smtClean="0">
                <a:latin typeface="Agency FB" panose="020B0503020202020204" pitchFamily="34" charset="0"/>
              </a:rPr>
              <a:t>TeslaClone</a:t>
            </a:r>
            <a:endParaRPr lang="en-IN" sz="3200" dirty="0" smtClean="0">
              <a:latin typeface="Agency FB" panose="020B0503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latin typeface="Agency FB" panose="020B0503020202020204" pitchFamily="34" charset="0"/>
            </a:endParaRPr>
          </a:p>
          <a:p>
            <a:r>
              <a:rPr lang="en-IN" sz="3200" dirty="0" smtClean="0">
                <a:latin typeface="Agency FB" panose="020B0503020202020204" pitchFamily="34" charset="0"/>
              </a:rPr>
              <a:t>Open </a:t>
            </a:r>
            <a:r>
              <a:rPr lang="en-IN" sz="3200" dirty="0" err="1" smtClean="0">
                <a:latin typeface="Agency FB" panose="020B0503020202020204" pitchFamily="34" charset="0"/>
              </a:rPr>
              <a:t>TeslaClone</a:t>
            </a:r>
            <a:r>
              <a:rPr lang="en-IN" sz="3200" dirty="0" smtClean="0">
                <a:latin typeface="Agency FB" panose="020B0503020202020204" pitchFamily="34" charset="0"/>
              </a:rPr>
              <a:t> in editor of your choice </a:t>
            </a:r>
          </a:p>
          <a:p>
            <a:r>
              <a:rPr lang="en-IN" sz="3200" dirty="0" smtClean="0">
                <a:latin typeface="Agency FB" panose="020B0503020202020204" pitchFamily="34" charset="0"/>
              </a:rPr>
              <a:t>And then start your project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gency FB" panose="020B0503020202020204" pitchFamily="34" charset="0"/>
              </a:rPr>
              <a:t> </a:t>
            </a:r>
            <a:r>
              <a:rPr lang="en-IN" sz="3200" dirty="0" err="1" smtClean="0">
                <a:latin typeface="Agency FB" panose="020B0503020202020204" pitchFamily="34" charset="0"/>
              </a:rPr>
              <a:t>npx</a:t>
            </a:r>
            <a:r>
              <a:rPr lang="en-IN" sz="3200" dirty="0" smtClean="0">
                <a:latin typeface="Agency FB" panose="020B0503020202020204" pitchFamily="34" charset="0"/>
              </a:rPr>
              <a:t> react-native run-android </a:t>
            </a:r>
          </a:p>
          <a:p>
            <a:r>
              <a:rPr lang="en-IN" sz="3200" dirty="0">
                <a:latin typeface="Agency FB" panose="020B0503020202020204" pitchFamily="34" charset="0"/>
              </a:rPr>
              <a:t> </a:t>
            </a:r>
            <a:r>
              <a:rPr lang="en-IN" sz="3200" dirty="0" smtClean="0">
                <a:latin typeface="Agency FB" panose="020B0503020202020204" pitchFamily="34" charset="0"/>
              </a:rPr>
              <a:t>to start your emulator and project </a:t>
            </a:r>
          </a:p>
          <a:p>
            <a:endParaRPr lang="en-IN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91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7612" y="2211977"/>
            <a:ext cx="31350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Agency FB" panose="020B0503020202020204" pitchFamily="34" charset="0"/>
              </a:rPr>
              <a:t>Car Item Component</a:t>
            </a:r>
          </a:p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027612" y="2899956"/>
            <a:ext cx="64182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Render the text (Model , etc.)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Render the background image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Create the separate component for </a:t>
            </a:r>
            <a:r>
              <a:rPr lang="en-IN" sz="3200" dirty="0" err="1" smtClean="0">
                <a:latin typeface="Agency FB" panose="020B0503020202020204" pitchFamily="34" charset="0"/>
              </a:rPr>
              <a:t>CarItem</a:t>
            </a:r>
            <a:r>
              <a:rPr lang="en-IN" sz="3200" dirty="0" smtClean="0">
                <a:latin typeface="Agency FB" panose="020B0503020202020204" pitchFamily="34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IN" sz="3200" dirty="0">
              <a:latin typeface="Agency FB" panose="020B05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833" y="383177"/>
            <a:ext cx="2921841" cy="596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6881178" y="943201"/>
            <a:ext cx="4159885" cy="113982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410788" y="2985740"/>
            <a:ext cx="3918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Button Component </a:t>
            </a:r>
            <a:endParaRPr lang="en-IN" sz="3200" dirty="0">
              <a:latin typeface="Agency FB" panose="020B0503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10788" y="3570515"/>
            <a:ext cx="6139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Create a separate component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Receive props 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Style the button based on ‘type’ prop</a:t>
            </a:r>
            <a:endParaRPr lang="en-IN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8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390" y="531223"/>
            <a:ext cx="2873828" cy="56954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4663" y="2977031"/>
            <a:ext cx="4937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Finish </a:t>
            </a:r>
            <a:r>
              <a:rPr lang="en-IN" sz="3200" dirty="0" err="1" smtClean="0">
                <a:latin typeface="Agency FB" panose="020B0503020202020204" pitchFamily="34" charset="0"/>
              </a:rPr>
              <a:t>CarItem</a:t>
            </a:r>
            <a:r>
              <a:rPr lang="en-IN" sz="3200" dirty="0" smtClean="0">
                <a:latin typeface="Agency FB" panose="020B0503020202020204" pitchFamily="34" charset="0"/>
              </a:rPr>
              <a:t> component  </a:t>
            </a:r>
            <a:endParaRPr lang="en-IN" sz="3200" dirty="0">
              <a:latin typeface="Agency FB" panose="020B0503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84663" y="3561806"/>
            <a:ext cx="54080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Use buttons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Implement props </a:t>
            </a:r>
            <a:endParaRPr lang="en-IN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18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666" y="391886"/>
            <a:ext cx="3074773" cy="60872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4366" y="2741899"/>
            <a:ext cx="4929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Render a scrollable list for Cars</a:t>
            </a:r>
            <a:endParaRPr lang="en-IN" sz="3200" dirty="0">
              <a:latin typeface="Agency FB" panose="020B0503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84366" y="3326674"/>
            <a:ext cx="4693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Use a Dummy data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Render a </a:t>
            </a:r>
            <a:r>
              <a:rPr lang="en-IN" sz="3200" dirty="0" err="1">
                <a:latin typeface="Agency FB" panose="020B0503020202020204" pitchFamily="34" charset="0"/>
              </a:rPr>
              <a:t>F</a:t>
            </a:r>
            <a:r>
              <a:rPr lang="en-IN" sz="3200" dirty="0" err="1" smtClean="0">
                <a:latin typeface="Agency FB" panose="020B0503020202020204" pitchFamily="34" charset="0"/>
              </a:rPr>
              <a:t>latlist</a:t>
            </a:r>
            <a:r>
              <a:rPr lang="en-IN" sz="3200" dirty="0" smtClean="0">
                <a:latin typeface="Agency FB" panose="020B0503020202020204" pitchFamily="34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200" dirty="0" smtClean="0">
                <a:latin typeface="Agency FB" panose="020B0503020202020204" pitchFamily="34" charset="0"/>
              </a:rPr>
              <a:t>Setup Snap to view </a:t>
            </a:r>
            <a:endParaRPr lang="en-IN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70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36914" y="2499361"/>
            <a:ext cx="4815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latin typeface="Agency FB" panose="020B0503020202020204" pitchFamily="34" charset="0"/>
              </a:rPr>
              <a:t>Render the Header of the app</a:t>
            </a:r>
            <a:endParaRPr lang="en-IN" sz="3200" dirty="0">
              <a:latin typeface="Agency FB" panose="020B0503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832" y="2453032"/>
            <a:ext cx="4475825" cy="63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0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84</TotalTime>
  <Words>115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Agency FB</vt:lpstr>
      <vt:lpstr>Arial</vt:lpstr>
      <vt:lpstr>Trebuchet MS</vt:lpstr>
      <vt:lpstr>Tw Cen MT</vt:lpstr>
      <vt:lpstr>Wingdings</vt:lpstr>
      <vt:lpstr>Circuit</vt:lpstr>
      <vt:lpstr>REACT NATIVE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NATIVE</dc:title>
  <dc:creator>PC DOCTOR</dc:creator>
  <cp:lastModifiedBy>PC DOCTOR</cp:lastModifiedBy>
  <cp:revision>5</cp:revision>
  <dcterms:created xsi:type="dcterms:W3CDTF">2022-07-14T05:03:33Z</dcterms:created>
  <dcterms:modified xsi:type="dcterms:W3CDTF">2022-07-14T06:27:49Z</dcterms:modified>
</cp:coreProperties>
</file>

<file path=docProps/thumbnail.jpeg>
</file>